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58" r:id="rId4"/>
    <p:sldId id="263" r:id="rId5"/>
    <p:sldId id="271" r:id="rId6"/>
    <p:sldId id="267" r:id="rId7"/>
    <p:sldId id="272" r:id="rId8"/>
    <p:sldId id="262" r:id="rId9"/>
    <p:sldId id="270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1437" autoAdjust="0"/>
  </p:normalViewPr>
  <p:slideViewPr>
    <p:cSldViewPr snapToGrid="0" snapToObjects="1">
      <p:cViewPr varScale="1">
        <p:scale>
          <a:sx n="112" d="100"/>
          <a:sy n="112" d="100"/>
        </p:scale>
        <p:origin x="-1528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interSettings" Target="printerSettings/printerSettings1.bin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486873" y="411480"/>
            <a:ext cx="8170254" cy="6035040"/>
            <a:chOff x="486873" y="411480"/>
            <a:chExt cx="8170254" cy="6035040"/>
          </a:xfrm>
        </p:grpSpPr>
        <p:sp>
          <p:nvSpPr>
            <p:cNvPr id="8" name="Rectangle 7"/>
            <p:cNvSpPr/>
            <p:nvPr/>
          </p:nvSpPr>
          <p:spPr>
            <a:xfrm>
              <a:off x="486873" y="411480"/>
              <a:ext cx="8170254" cy="60350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>
              <a:spLocks/>
            </p:cNvSpPr>
            <p:nvPr/>
          </p:nvSpPr>
          <p:spPr>
            <a:xfrm>
              <a:off x="562843" y="475488"/>
              <a:ext cx="7982712" cy="5888736"/>
            </a:xfrm>
            <a:prstGeom prst="rect">
              <a:avLst/>
            </a:prstGeom>
            <a:noFill/>
            <a:ln w="12700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cxnSp>
          <p:nvCxnSpPr>
            <p:cNvPr id="15" name="Straight Connector 14"/>
            <p:cNvCxnSpPr/>
            <p:nvPr/>
          </p:nvCxnSpPr>
          <p:spPr>
            <a:xfrm>
              <a:off x="562842" y="6133646"/>
              <a:ext cx="7982712" cy="1472"/>
            </a:xfrm>
            <a:prstGeom prst="line">
              <a:avLst/>
            </a:prstGeom>
            <a:noFill/>
            <a:ln w="12700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7" name="Rectangle 16"/>
            <p:cNvSpPr/>
            <p:nvPr/>
          </p:nvSpPr>
          <p:spPr>
            <a:xfrm>
              <a:off x="562843" y="457200"/>
              <a:ext cx="7982712" cy="2578608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 w="31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3950"/>
            <a:ext cx="7342188" cy="1924050"/>
          </a:xfrm>
        </p:spPr>
        <p:txBody>
          <a:bodyPr anchor="b" anchorCtr="0">
            <a:noAutofit/>
          </a:bodyPr>
          <a:lstStyle>
            <a:lvl1pPr>
              <a:defRPr sz="5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429000"/>
            <a:ext cx="7342188" cy="1752600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Clr>
                <a:schemeClr val="tx1">
                  <a:lumMod val="75000"/>
                  <a:lumOff val="25000"/>
                </a:schemeClr>
              </a:buClr>
              <a:buFont typeface="Arial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73741" y="6122894"/>
            <a:ext cx="2133600" cy="259317"/>
          </a:xfrm>
        </p:spPr>
        <p:txBody>
          <a:bodyPr/>
          <a:lstStyle/>
          <a:p>
            <a:fld id="{7D290233-0DD1-4A80-BB1E-9ADC3556DBB6}" type="datetimeFigureOut">
              <a:rPr lang="en-US" smtClean="0"/>
              <a:t>12/15/16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38800" y="6122894"/>
            <a:ext cx="2895600" cy="25781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191000" y="6122894"/>
            <a:ext cx="762000" cy="271463"/>
          </a:xfrm>
        </p:spPr>
        <p:txBody>
          <a:bodyPr/>
          <a:lstStyle/>
          <a:p>
            <a:fld id="{CFE4BAC9-6D41-4691-9299-18EF07EF01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, Picture,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grpSp>
          <p:nvGrpSpPr>
            <p:cNvPr id="26" name="Group 25"/>
            <p:cNvGrpSpPr/>
            <p:nvPr/>
          </p:nvGrpSpPr>
          <p:grpSpPr>
            <a:xfrm>
              <a:off x="182880" y="173699"/>
              <a:ext cx="8778240" cy="6510602"/>
              <a:chOff x="182880" y="173699"/>
              <a:chExt cx="8778240" cy="6510602"/>
            </a:xfrm>
          </p:grpSpPr>
          <p:grpSp>
            <p:nvGrpSpPr>
              <p:cNvPr id="27" name="Group 26"/>
              <p:cNvGrpSpPr/>
              <p:nvPr/>
            </p:nvGrpSpPr>
            <p:grpSpPr>
              <a:xfrm>
                <a:off x="182880" y="173699"/>
                <a:ext cx="8778240" cy="6510602"/>
                <a:chOff x="182880" y="173699"/>
                <a:chExt cx="8778240" cy="6510602"/>
              </a:xfrm>
            </p:grpSpPr>
            <p:sp>
              <p:nvSpPr>
                <p:cNvPr id="29" name="Rectangle 28"/>
                <p:cNvSpPr/>
                <p:nvPr/>
              </p:nvSpPr>
              <p:spPr>
                <a:xfrm>
                  <a:off x="182880" y="173699"/>
                  <a:ext cx="8778240" cy="6510602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2700">
                  <a:noFill/>
                </a:ln>
                <a:effectLst>
                  <a:outerShdw blurRad="63500" sx="101000" sy="101000" algn="ctr" rotWithShape="0">
                    <a:prstClr val="black">
                      <a:alpha val="40000"/>
                    </a:prstClr>
                  </a:outerShdw>
                </a:effectLst>
                <a:scene3d>
                  <a:camera prst="perspectiveFront" fov="4800000"/>
                  <a:lightRig rig="threePt" dir="t"/>
                </a:scene3d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30" name="Group 10"/>
                <p:cNvGrpSpPr/>
                <p:nvPr/>
              </p:nvGrpSpPr>
              <p:grpSpPr>
                <a:xfrm>
                  <a:off x="256032" y="237744"/>
                  <a:ext cx="8622792" cy="6364224"/>
                  <a:chOff x="247157" y="247430"/>
                  <a:chExt cx="8622792" cy="6364224"/>
                </a:xfrm>
              </p:grpSpPr>
              <p:sp>
                <p:nvSpPr>
                  <p:cNvPr id="31" name="Rectangle 30"/>
                  <p:cNvSpPr>
                    <a:spLocks/>
                  </p:cNvSpPr>
                  <p:nvPr/>
                </p:nvSpPr>
                <p:spPr>
                  <a:xfrm>
                    <a:off x="247157" y="247430"/>
                    <a:ext cx="8622792" cy="6364224"/>
                  </a:xfrm>
                  <a:prstGeom prst="rect">
                    <a:avLst/>
                  </a:prstGeom>
                  <a:noFill/>
                  <a:ln w="12700">
                    <a:solidFill>
                      <a:schemeClr val="tx2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/>
                  </a:p>
                </p:txBody>
              </p:sp>
              <p:cxnSp>
                <p:nvCxnSpPr>
                  <p:cNvPr id="32" name="Straight Connector 31"/>
                  <p:cNvCxnSpPr/>
                  <p:nvPr/>
                </p:nvCxnSpPr>
                <p:spPr>
                  <a:xfrm>
                    <a:off x="247157" y="6389024"/>
                    <a:ext cx="8622792" cy="1588"/>
                  </a:xfrm>
                  <a:prstGeom prst="line">
                    <a:avLst/>
                  </a:prstGeom>
                  <a:noFill/>
                  <a:ln w="12700">
                    <a:solidFill>
                      <a:schemeClr val="tx2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</p:cxnSp>
            </p:grpSp>
          </p:grpSp>
          <p:sp>
            <p:nvSpPr>
              <p:cNvPr id="28" name="Rectangle 27"/>
              <p:cNvSpPr/>
              <p:nvPr/>
            </p:nvSpPr>
            <p:spPr>
              <a:xfrm rot="5400000">
                <a:off x="801086" y="3274090"/>
                <a:ext cx="6135624" cy="64008"/>
              </a:xfrm>
              <a:prstGeom prst="rect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 w="3175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</p:grpSp>
        <p:sp>
          <p:nvSpPr>
            <p:cNvPr id="25" name="Rectangle 24"/>
            <p:cNvSpPr/>
            <p:nvPr/>
          </p:nvSpPr>
          <p:spPr>
            <a:xfrm rot="10800000">
              <a:off x="258763" y="1594462"/>
              <a:ext cx="3575304" cy="64008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 w="31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225" y="1694329"/>
            <a:ext cx="3008313" cy="9144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28319" y="609600"/>
            <a:ext cx="4114800" cy="5465763"/>
          </a:xfrm>
        </p:spPr>
        <p:txBody>
          <a:bodyPr>
            <a:normAutofit/>
          </a:bodyPr>
          <a:lstStyle>
            <a:lvl1pPr>
              <a:defRPr sz="2400" baseline="0"/>
            </a:lvl1pPr>
            <a:lvl2pPr>
              <a:defRPr sz="2200" baseline="0"/>
            </a:lvl2pPr>
            <a:lvl3pPr>
              <a:defRPr sz="2000" baseline="0"/>
            </a:lvl3pPr>
            <a:lvl4pPr>
              <a:defRPr sz="1800" baseline="0"/>
            </a:lvl4pPr>
            <a:lvl5pPr>
              <a:defRPr sz="1800" baseline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0225" y="2672323"/>
            <a:ext cx="3008313" cy="3403040"/>
          </a:xfrm>
        </p:spPr>
        <p:txBody>
          <a:bodyPr>
            <a:normAutofit/>
          </a:bodyPr>
          <a:lstStyle>
            <a:lvl1pPr marL="0" indent="0">
              <a:lnSpc>
                <a:spcPct val="120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90233-0DD1-4A80-BB1E-9ADC3556DBB6}" type="datetimeFigureOut">
              <a:rPr lang="en-US" smtClean="0"/>
              <a:t>12/15/16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4BAC9-6D41-4691-9299-18EF07EF0177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3"/>
          </p:nvPr>
        </p:nvSpPr>
        <p:spPr>
          <a:xfrm>
            <a:off x="352892" y="310123"/>
            <a:ext cx="3398837" cy="1204912"/>
          </a:xfrm>
        </p:spPr>
        <p:txBody>
          <a:bodyPr>
            <a:normAutofit/>
          </a:bodyPr>
          <a:lstStyle>
            <a:lvl1pPr>
              <a:buNone/>
              <a:defRPr sz="1800"/>
            </a:lvl1pPr>
          </a:lstStyle>
          <a:p>
            <a:r>
              <a:rPr lang="en-US" smtClean="0"/>
              <a:t>Click icon to add picture</a:t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grpSp>
          <p:nvGrpSpPr>
            <p:cNvPr id="16" name="Group 15"/>
            <p:cNvGrpSpPr/>
            <p:nvPr/>
          </p:nvGrpSpPr>
          <p:grpSpPr>
            <a:xfrm>
              <a:off x="182880" y="173699"/>
              <a:ext cx="8778240" cy="6510602"/>
              <a:chOff x="182880" y="173699"/>
              <a:chExt cx="8778240" cy="6510602"/>
            </a:xfrm>
          </p:grpSpPr>
          <p:sp>
            <p:nvSpPr>
              <p:cNvPr id="18" name="Rectangle 17"/>
              <p:cNvSpPr/>
              <p:nvPr/>
            </p:nvSpPr>
            <p:spPr>
              <a:xfrm>
                <a:off x="182880" y="173699"/>
                <a:ext cx="8778240" cy="65106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2700">
                <a:noFill/>
              </a:ln>
              <a:effectLst>
                <a:outerShdw blurRad="63500" sx="101000" sy="101000" algn="ctr" rotWithShape="0">
                  <a:prstClr val="black">
                    <a:alpha val="40000"/>
                  </a:prstClr>
                </a:outerShdw>
              </a:effectLst>
              <a:scene3d>
                <a:camera prst="perspectiveFront" fov="4800000"/>
                <a:lightRig rig="threePt" dir="t"/>
              </a:scene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9" name="Group 10"/>
              <p:cNvGrpSpPr/>
              <p:nvPr/>
            </p:nvGrpSpPr>
            <p:grpSpPr>
              <a:xfrm>
                <a:off x="256032" y="237744"/>
                <a:ext cx="8622792" cy="6364224"/>
                <a:chOff x="247157" y="247430"/>
                <a:chExt cx="8622792" cy="6364224"/>
              </a:xfrm>
            </p:grpSpPr>
            <p:sp>
              <p:nvSpPr>
                <p:cNvPr id="20" name="Rectangle 19"/>
                <p:cNvSpPr>
                  <a:spLocks/>
                </p:cNvSpPr>
                <p:nvPr/>
              </p:nvSpPr>
              <p:spPr>
                <a:xfrm>
                  <a:off x="247157" y="247430"/>
                  <a:ext cx="8622792" cy="6364224"/>
                </a:xfrm>
                <a:prstGeom prst="rect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  <p:cxnSp>
              <p:nvCxnSpPr>
                <p:cNvPr id="21" name="Straight Connector 20"/>
                <p:cNvCxnSpPr/>
                <p:nvPr/>
              </p:nvCxnSpPr>
              <p:spPr>
                <a:xfrm>
                  <a:off x="247157" y="6389024"/>
                  <a:ext cx="8622792" cy="1588"/>
                </a:xfrm>
                <a:prstGeom prst="line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</p:grpSp>
        </p:grpSp>
        <p:sp>
          <p:nvSpPr>
            <p:cNvPr id="17" name="Rectangle 16"/>
            <p:cNvSpPr/>
            <p:nvPr/>
          </p:nvSpPr>
          <p:spPr>
            <a:xfrm rot="5400000">
              <a:off x="801086" y="3274090"/>
              <a:ext cx="6135624" cy="64008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 w="31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52" y="1691640"/>
            <a:ext cx="3008376" cy="914400"/>
          </a:xfrm>
        </p:spPr>
        <p:txBody>
          <a:bodyPr anchor="b">
            <a:no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338559" y="612775"/>
            <a:ext cx="4114800" cy="5468112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0352" y="2670048"/>
            <a:ext cx="3008376" cy="3401568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lnSpc>
                <a:spcPct val="120000"/>
              </a:lnSpc>
              <a:spcBef>
                <a:spcPts val="600"/>
              </a:spcBef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lnSpc>
                <a:spcPct val="120000"/>
              </a:lnSpc>
              <a:spcBef>
                <a:spcPts val="2000"/>
              </a:spcBef>
              <a:buClr>
                <a:schemeClr val="bg1">
                  <a:lumMod val="75000"/>
                  <a:lumOff val="25000"/>
                </a:schemeClr>
              </a:buClr>
              <a:buFont typeface="Arial" pitchFamily="34" charset="0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90233-0DD1-4A80-BB1E-9ADC3556DBB6}" type="datetimeFigureOut">
              <a:rPr lang="en-US" smtClean="0"/>
              <a:t>12/15/16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4BAC9-6D41-4691-9299-18EF07EF01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grpSp>
          <p:nvGrpSpPr>
            <p:cNvPr id="17" name="Group 16"/>
            <p:cNvGrpSpPr/>
            <p:nvPr/>
          </p:nvGrpSpPr>
          <p:grpSpPr>
            <a:xfrm>
              <a:off x="182880" y="173699"/>
              <a:ext cx="8778240" cy="6510602"/>
              <a:chOff x="182880" y="173699"/>
              <a:chExt cx="8778240" cy="6510602"/>
            </a:xfrm>
          </p:grpSpPr>
          <p:sp>
            <p:nvSpPr>
              <p:cNvPr id="19" name="Rectangle 18"/>
              <p:cNvSpPr/>
              <p:nvPr/>
            </p:nvSpPr>
            <p:spPr>
              <a:xfrm>
                <a:off x="182880" y="173699"/>
                <a:ext cx="8778240" cy="65106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2700">
                <a:noFill/>
              </a:ln>
              <a:effectLst>
                <a:outerShdw blurRad="63500" sx="101000" sy="101000" algn="ctr" rotWithShape="0">
                  <a:prstClr val="black">
                    <a:alpha val="40000"/>
                  </a:prstClr>
                </a:outerShdw>
              </a:effectLst>
              <a:scene3d>
                <a:camera prst="perspectiveFront" fov="4800000"/>
                <a:lightRig rig="threePt" dir="t"/>
              </a:scene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1" name="Group 10"/>
              <p:cNvGrpSpPr/>
              <p:nvPr/>
            </p:nvGrpSpPr>
            <p:grpSpPr>
              <a:xfrm>
                <a:off x="256032" y="237744"/>
                <a:ext cx="8622792" cy="6364224"/>
                <a:chOff x="247157" y="247430"/>
                <a:chExt cx="8622792" cy="6364224"/>
              </a:xfrm>
            </p:grpSpPr>
            <p:sp>
              <p:nvSpPr>
                <p:cNvPr id="22" name="Rectangle 21"/>
                <p:cNvSpPr>
                  <a:spLocks/>
                </p:cNvSpPr>
                <p:nvPr/>
              </p:nvSpPr>
              <p:spPr>
                <a:xfrm>
                  <a:off x="247157" y="247430"/>
                  <a:ext cx="8622792" cy="6364224"/>
                </a:xfrm>
                <a:prstGeom prst="rect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  <p:cxnSp>
              <p:nvCxnSpPr>
                <p:cNvPr id="23" name="Straight Connector 22"/>
                <p:cNvCxnSpPr/>
                <p:nvPr/>
              </p:nvCxnSpPr>
              <p:spPr>
                <a:xfrm>
                  <a:off x="247157" y="6389024"/>
                  <a:ext cx="8622792" cy="1588"/>
                </a:xfrm>
                <a:prstGeom prst="line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</p:grpSp>
        </p:grpSp>
        <p:sp>
          <p:nvSpPr>
            <p:cNvPr id="20" name="Rectangle 19"/>
            <p:cNvSpPr/>
            <p:nvPr/>
          </p:nvSpPr>
          <p:spPr>
            <a:xfrm>
              <a:off x="256032" y="4203192"/>
              <a:ext cx="8622792" cy="64008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 w="31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51" y="4287819"/>
            <a:ext cx="8021977" cy="916193"/>
          </a:xfrm>
        </p:spPr>
        <p:txBody>
          <a:bodyPr anchor="b">
            <a:noAutofit/>
          </a:bodyPr>
          <a:lstStyle>
            <a:lvl1pPr algn="l">
              <a:defRPr sz="3600" b="0"/>
            </a:lvl1pPr>
          </a:lstStyle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56347" y="331694"/>
            <a:ext cx="8421624" cy="3783106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0351" y="5271247"/>
            <a:ext cx="8021977" cy="1013011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lnSpc>
                <a:spcPct val="120000"/>
              </a:lnSpc>
              <a:spcBef>
                <a:spcPts val="2000"/>
              </a:spcBef>
              <a:buClr>
                <a:schemeClr val="bg1">
                  <a:lumMod val="75000"/>
                  <a:lumOff val="25000"/>
                </a:schemeClr>
              </a:buClr>
              <a:buFont typeface="Arial" pitchFamily="34" charset="0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90233-0DD1-4A80-BB1E-9ADC3556DBB6}" type="datetimeFigureOut">
              <a:rPr lang="en-US" smtClean="0"/>
              <a:t>12/15/16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4BAC9-6D41-4691-9299-18EF07EF01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sp>
          <p:nvSpPr>
            <p:cNvPr id="14" name="Rectangle 13"/>
            <p:cNvSpPr/>
            <p:nvPr/>
          </p:nvSpPr>
          <p:spPr>
            <a:xfrm>
              <a:off x="182880" y="173699"/>
              <a:ext cx="8778240" cy="65106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5" name="Group 10"/>
            <p:cNvGrpSpPr/>
            <p:nvPr/>
          </p:nvGrpSpPr>
          <p:grpSpPr>
            <a:xfrm>
              <a:off x="256032" y="237744"/>
              <a:ext cx="8622792" cy="6364224"/>
              <a:chOff x="247157" y="247430"/>
              <a:chExt cx="8622792" cy="6364224"/>
            </a:xfrm>
          </p:grpSpPr>
          <p:sp>
            <p:nvSpPr>
              <p:cNvPr id="16" name="Rectangle 15"/>
              <p:cNvSpPr>
                <a:spLocks/>
              </p:cNvSpPr>
              <p:nvPr/>
            </p:nvSpPr>
            <p:spPr>
              <a:xfrm>
                <a:off x="247157" y="247430"/>
                <a:ext cx="8622792" cy="6364224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17" name="Straight Connector 16"/>
              <p:cNvCxnSpPr/>
              <p:nvPr/>
            </p:nvCxnSpPr>
            <p:spPr>
              <a:xfrm>
                <a:off x="247157" y="6389024"/>
                <a:ext cx="8622792" cy="1588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18" name="Rectangle 17"/>
              <p:cNvSpPr/>
              <p:nvPr/>
            </p:nvSpPr>
            <p:spPr>
              <a:xfrm>
                <a:off x="247157" y="1612392"/>
                <a:ext cx="8622792" cy="64008"/>
              </a:xfrm>
              <a:prstGeom prst="rect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 w="3175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90233-0DD1-4A80-BB1E-9ADC3556DBB6}" type="datetimeFigureOut">
              <a:rPr lang="en-US" smtClean="0"/>
              <a:t>12/15/16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4BAC9-6D41-4691-9299-18EF07EF01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grpSp>
          <p:nvGrpSpPr>
            <p:cNvPr id="14" name="Group 13"/>
            <p:cNvGrpSpPr/>
            <p:nvPr/>
          </p:nvGrpSpPr>
          <p:grpSpPr>
            <a:xfrm>
              <a:off x="182880" y="173699"/>
              <a:ext cx="8778240" cy="6510602"/>
              <a:chOff x="182880" y="173699"/>
              <a:chExt cx="8778240" cy="6510602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182880" y="173699"/>
                <a:ext cx="8778240" cy="65106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2700">
                <a:noFill/>
              </a:ln>
              <a:effectLst>
                <a:outerShdw blurRad="63500" sx="101000" sy="101000" algn="ctr" rotWithShape="0">
                  <a:prstClr val="black">
                    <a:alpha val="40000"/>
                  </a:prstClr>
                </a:outerShdw>
              </a:effectLst>
              <a:scene3d>
                <a:camera prst="perspectiveFront" fov="4800000"/>
                <a:lightRig rig="threePt" dir="t"/>
              </a:scene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6" name="Group 10"/>
              <p:cNvGrpSpPr/>
              <p:nvPr/>
            </p:nvGrpSpPr>
            <p:grpSpPr>
              <a:xfrm>
                <a:off x="256032" y="237744"/>
                <a:ext cx="8622792" cy="6364224"/>
                <a:chOff x="247157" y="247430"/>
                <a:chExt cx="8622792" cy="6364224"/>
              </a:xfrm>
            </p:grpSpPr>
            <p:sp>
              <p:nvSpPr>
                <p:cNvPr id="17" name="Rectangle 16"/>
                <p:cNvSpPr>
                  <a:spLocks/>
                </p:cNvSpPr>
                <p:nvPr/>
              </p:nvSpPr>
              <p:spPr>
                <a:xfrm>
                  <a:off x="247157" y="247430"/>
                  <a:ext cx="8622792" cy="6364224"/>
                </a:xfrm>
                <a:prstGeom prst="rect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  <p:cxnSp>
              <p:nvCxnSpPr>
                <p:cNvPr id="19" name="Straight Connector 18"/>
                <p:cNvCxnSpPr/>
                <p:nvPr/>
              </p:nvCxnSpPr>
              <p:spPr>
                <a:xfrm>
                  <a:off x="247157" y="6389024"/>
                  <a:ext cx="8622792" cy="1588"/>
                </a:xfrm>
                <a:prstGeom prst="line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</p:grpSp>
        </p:grpSp>
        <p:sp>
          <p:nvSpPr>
            <p:cNvPr id="18" name="Rectangle 17"/>
            <p:cNvSpPr/>
            <p:nvPr/>
          </p:nvSpPr>
          <p:spPr>
            <a:xfrm rot="5400000">
              <a:off x="4242277" y="3274090"/>
              <a:ext cx="6135624" cy="64008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 w="31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91399" y="609600"/>
            <a:ext cx="1416423" cy="5516563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78222" y="609600"/>
            <a:ext cx="6279777" cy="5516563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90233-0DD1-4A80-BB1E-9ADC3556DBB6}" type="datetimeFigureOut">
              <a:rPr lang="en-US" smtClean="0"/>
              <a:t>12/15/16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4BAC9-6D41-4691-9299-18EF07EF01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sp>
          <p:nvSpPr>
            <p:cNvPr id="13" name="Rectangle 12"/>
            <p:cNvSpPr/>
            <p:nvPr/>
          </p:nvSpPr>
          <p:spPr>
            <a:xfrm>
              <a:off x="182880" y="173699"/>
              <a:ext cx="8778240" cy="65106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oup 10"/>
            <p:cNvGrpSpPr/>
            <p:nvPr/>
          </p:nvGrpSpPr>
          <p:grpSpPr>
            <a:xfrm>
              <a:off x="256032" y="237744"/>
              <a:ext cx="8622792" cy="6364224"/>
              <a:chOff x="247157" y="247430"/>
              <a:chExt cx="8622792" cy="6364224"/>
            </a:xfrm>
          </p:grpSpPr>
          <p:sp>
            <p:nvSpPr>
              <p:cNvPr id="19" name="Rectangle 18"/>
              <p:cNvSpPr>
                <a:spLocks/>
              </p:cNvSpPr>
              <p:nvPr/>
            </p:nvSpPr>
            <p:spPr>
              <a:xfrm>
                <a:off x="247157" y="247430"/>
                <a:ext cx="8622792" cy="6364224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20" name="Straight Connector 19"/>
              <p:cNvCxnSpPr/>
              <p:nvPr/>
            </p:nvCxnSpPr>
            <p:spPr>
              <a:xfrm>
                <a:off x="247157" y="6389024"/>
                <a:ext cx="8622792" cy="1588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21" name="Rectangle 20"/>
              <p:cNvSpPr/>
              <p:nvPr/>
            </p:nvSpPr>
            <p:spPr>
              <a:xfrm>
                <a:off x="247157" y="1612392"/>
                <a:ext cx="8622792" cy="64008"/>
              </a:xfrm>
              <a:prstGeom prst="rect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 w="3175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90233-0DD1-4A80-BB1E-9ADC3556DBB6}" type="datetimeFigureOut">
              <a:rPr lang="en-US" smtClean="0"/>
              <a:t>12/15/16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4BAC9-6D41-4691-9299-18EF07EF01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486873" y="411480"/>
            <a:ext cx="8170254" cy="6035040"/>
            <a:chOff x="486873" y="411480"/>
            <a:chExt cx="8170254" cy="6035040"/>
          </a:xfrm>
        </p:grpSpPr>
        <p:sp>
          <p:nvSpPr>
            <p:cNvPr id="12" name="Rectangle 11"/>
            <p:cNvSpPr/>
            <p:nvPr/>
          </p:nvSpPr>
          <p:spPr>
            <a:xfrm>
              <a:off x="486873" y="411480"/>
              <a:ext cx="8170254" cy="60350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" name="Group 11"/>
            <p:cNvGrpSpPr/>
            <p:nvPr/>
          </p:nvGrpSpPr>
          <p:grpSpPr>
            <a:xfrm>
              <a:off x="562842" y="475488"/>
              <a:ext cx="7982713" cy="5888736"/>
              <a:chOff x="562842" y="475488"/>
              <a:chExt cx="7982713" cy="5888736"/>
            </a:xfrm>
          </p:grpSpPr>
          <p:sp>
            <p:nvSpPr>
              <p:cNvPr id="8" name="Rectangle 7"/>
              <p:cNvSpPr>
                <a:spLocks/>
              </p:cNvSpPr>
              <p:nvPr/>
            </p:nvSpPr>
            <p:spPr>
              <a:xfrm>
                <a:off x="562843" y="475488"/>
                <a:ext cx="7982712" cy="5888736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9" name="Straight Connector 8"/>
              <p:cNvCxnSpPr/>
              <p:nvPr/>
            </p:nvCxnSpPr>
            <p:spPr>
              <a:xfrm>
                <a:off x="562842" y="6133646"/>
                <a:ext cx="7982712" cy="1472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1" name="Straight Connector 10"/>
              <p:cNvCxnSpPr/>
              <p:nvPr/>
            </p:nvCxnSpPr>
            <p:spPr>
              <a:xfrm>
                <a:off x="562842" y="3427528"/>
                <a:ext cx="7982712" cy="1472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00113" y="3442447"/>
            <a:ext cx="7345362" cy="1532965"/>
          </a:xfrm>
        </p:spPr>
        <p:txBody>
          <a:bodyPr anchor="b" anchorCtr="0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00113" y="5029200"/>
            <a:ext cx="7345362" cy="990600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9259" y="6122894"/>
            <a:ext cx="2133600" cy="259317"/>
          </a:xfrm>
        </p:spPr>
        <p:txBody>
          <a:bodyPr/>
          <a:lstStyle/>
          <a:p>
            <a:fld id="{7D290233-0DD1-4A80-BB1E-9ADC3556DBB6}" type="datetimeFigureOut">
              <a:rPr lang="en-US" smtClean="0"/>
              <a:t>12/15/16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38800" y="6124401"/>
            <a:ext cx="2895600" cy="257810"/>
          </a:xfrm>
        </p:spPr>
        <p:txBody>
          <a:bodyPr/>
          <a:lstStyle/>
          <a:p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2"/>
          </p:nvPr>
        </p:nvSpPr>
        <p:spPr>
          <a:xfrm>
            <a:off x="636493" y="533400"/>
            <a:ext cx="7836408" cy="2828925"/>
          </a:xfrm>
        </p:spPr>
        <p:txBody>
          <a:bodyPr>
            <a:normAutofit/>
          </a:bodyPr>
          <a:lstStyle>
            <a:lvl1pPr>
              <a:buNone/>
              <a:defRPr sz="2000"/>
            </a:lvl1pPr>
          </a:lstStyle>
          <a:p>
            <a:r>
              <a:rPr lang="en-US" smtClean="0"/>
              <a:t>Click icon to add picture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sp>
          <p:nvSpPr>
            <p:cNvPr id="12" name="Rectangle 11"/>
            <p:cNvSpPr/>
            <p:nvPr/>
          </p:nvSpPr>
          <p:spPr>
            <a:xfrm>
              <a:off x="182880" y="173699"/>
              <a:ext cx="8778240" cy="65106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oup 10"/>
            <p:cNvGrpSpPr/>
            <p:nvPr/>
          </p:nvGrpSpPr>
          <p:grpSpPr>
            <a:xfrm>
              <a:off x="256032" y="237744"/>
              <a:ext cx="8622792" cy="6364224"/>
              <a:chOff x="247157" y="247430"/>
              <a:chExt cx="8622792" cy="6364224"/>
            </a:xfrm>
          </p:grpSpPr>
          <p:sp>
            <p:nvSpPr>
              <p:cNvPr id="27" name="Rectangle 26"/>
              <p:cNvSpPr>
                <a:spLocks/>
              </p:cNvSpPr>
              <p:nvPr/>
            </p:nvSpPr>
            <p:spPr>
              <a:xfrm>
                <a:off x="247157" y="247430"/>
                <a:ext cx="8622792" cy="6364224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28" name="Straight Connector 27"/>
              <p:cNvCxnSpPr/>
              <p:nvPr/>
            </p:nvCxnSpPr>
            <p:spPr>
              <a:xfrm>
                <a:off x="247157" y="6389024"/>
                <a:ext cx="8622792" cy="1588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0113" y="1371600"/>
            <a:ext cx="7345362" cy="1676400"/>
          </a:xfrm>
        </p:spPr>
        <p:txBody>
          <a:bodyPr anchor="b" anchorCtr="0">
            <a:noAutofit/>
          </a:bodyPr>
          <a:lstStyle>
            <a:lvl1pPr algn="ctr">
              <a:defRPr sz="5400" b="0" i="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0113" y="3134566"/>
            <a:ext cx="7345362" cy="1500187"/>
          </a:xfrm>
        </p:spPr>
        <p:txBody>
          <a:bodyPr anchor="t" anchorCtr="0"/>
          <a:lstStyle>
            <a:lvl1pPr marL="0" indent="0" algn="ctr">
              <a:spcBef>
                <a:spcPts val="300"/>
              </a:spcBef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90233-0DD1-4A80-BB1E-9ADC3556DBB6}" type="datetimeFigureOut">
              <a:rPr lang="en-US" smtClean="0"/>
              <a:t>12/15/16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4BAC9-6D41-4691-9299-18EF07EF01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sp>
          <p:nvSpPr>
            <p:cNvPr id="21" name="Rectangle 20"/>
            <p:cNvSpPr/>
            <p:nvPr/>
          </p:nvSpPr>
          <p:spPr>
            <a:xfrm>
              <a:off x="182880" y="173699"/>
              <a:ext cx="8778240" cy="65106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2" name="Group 10"/>
            <p:cNvGrpSpPr/>
            <p:nvPr/>
          </p:nvGrpSpPr>
          <p:grpSpPr>
            <a:xfrm>
              <a:off x="256032" y="237744"/>
              <a:ext cx="8622792" cy="6364224"/>
              <a:chOff x="247157" y="247430"/>
              <a:chExt cx="8622792" cy="6364224"/>
            </a:xfrm>
          </p:grpSpPr>
          <p:sp>
            <p:nvSpPr>
              <p:cNvPr id="23" name="Rectangle 22"/>
              <p:cNvSpPr>
                <a:spLocks/>
              </p:cNvSpPr>
              <p:nvPr/>
            </p:nvSpPr>
            <p:spPr>
              <a:xfrm>
                <a:off x="247157" y="247430"/>
                <a:ext cx="8622792" cy="6364224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24" name="Straight Connector 23"/>
              <p:cNvCxnSpPr/>
              <p:nvPr/>
            </p:nvCxnSpPr>
            <p:spPr>
              <a:xfrm>
                <a:off x="247157" y="6389024"/>
                <a:ext cx="8622792" cy="1588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25" name="Rectangle 24"/>
              <p:cNvSpPr/>
              <p:nvPr/>
            </p:nvSpPr>
            <p:spPr>
              <a:xfrm>
                <a:off x="247157" y="1612392"/>
                <a:ext cx="8622792" cy="64008"/>
              </a:xfrm>
              <a:prstGeom prst="rect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 w="3175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00111" y="2147888"/>
            <a:ext cx="3566160" cy="39274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199" y="2147888"/>
            <a:ext cx="3566160" cy="39274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90233-0DD1-4A80-BB1E-9ADC3556DBB6}" type="datetimeFigureOut">
              <a:rPr lang="en-US" smtClean="0"/>
              <a:t>12/15/16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4BAC9-6D41-4691-9299-18EF07EF01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grpSp>
          <p:nvGrpSpPr>
            <p:cNvPr id="26" name="Group 25"/>
            <p:cNvGrpSpPr/>
            <p:nvPr/>
          </p:nvGrpSpPr>
          <p:grpSpPr>
            <a:xfrm>
              <a:off x="182880" y="173699"/>
              <a:ext cx="8778240" cy="6510602"/>
              <a:chOff x="182880" y="173699"/>
              <a:chExt cx="8778240" cy="6510602"/>
            </a:xfrm>
          </p:grpSpPr>
          <p:sp>
            <p:nvSpPr>
              <p:cNvPr id="27" name="Rectangle 26"/>
              <p:cNvSpPr/>
              <p:nvPr/>
            </p:nvSpPr>
            <p:spPr>
              <a:xfrm>
                <a:off x="182880" y="173699"/>
                <a:ext cx="8778240" cy="65106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2700">
                <a:noFill/>
              </a:ln>
              <a:effectLst>
                <a:outerShdw blurRad="63500" sx="101000" sy="101000" algn="ctr" rotWithShape="0">
                  <a:prstClr val="black">
                    <a:alpha val="40000"/>
                  </a:prstClr>
                </a:outerShdw>
              </a:effectLst>
              <a:scene3d>
                <a:camera prst="perspectiveFront" fov="4800000"/>
                <a:lightRig rig="threePt" dir="t"/>
              </a:scene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8" name="Group 10"/>
              <p:cNvGrpSpPr/>
              <p:nvPr/>
            </p:nvGrpSpPr>
            <p:grpSpPr>
              <a:xfrm>
                <a:off x="256032" y="237744"/>
                <a:ext cx="8622792" cy="6364224"/>
                <a:chOff x="247157" y="247430"/>
                <a:chExt cx="8622792" cy="6364224"/>
              </a:xfrm>
            </p:grpSpPr>
            <p:sp>
              <p:nvSpPr>
                <p:cNvPr id="29" name="Rectangle 28"/>
                <p:cNvSpPr>
                  <a:spLocks/>
                </p:cNvSpPr>
                <p:nvPr/>
              </p:nvSpPr>
              <p:spPr>
                <a:xfrm>
                  <a:off x="247157" y="247430"/>
                  <a:ext cx="8622792" cy="6364224"/>
                </a:xfrm>
                <a:prstGeom prst="rect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  <p:cxnSp>
              <p:nvCxnSpPr>
                <p:cNvPr id="31" name="Straight Connector 30"/>
                <p:cNvCxnSpPr/>
                <p:nvPr/>
              </p:nvCxnSpPr>
              <p:spPr>
                <a:xfrm>
                  <a:off x="247157" y="6389024"/>
                  <a:ext cx="8622792" cy="1588"/>
                </a:xfrm>
                <a:prstGeom prst="line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sp>
              <p:nvSpPr>
                <p:cNvPr id="32" name="Rectangle 31"/>
                <p:cNvSpPr/>
                <p:nvPr/>
              </p:nvSpPr>
              <p:spPr>
                <a:xfrm>
                  <a:off x="247157" y="1612392"/>
                  <a:ext cx="8622792" cy="64008"/>
                </a:xfrm>
                <a:prstGeom prst="rect">
                  <a:avLst/>
                </a:prstGeom>
                <a:solidFill>
                  <a:schemeClr val="bg2">
                    <a:lumMod val="40000"/>
                    <a:lumOff val="60000"/>
                  </a:schemeClr>
                </a:solidFill>
                <a:ln w="3175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</p:grpSp>
        </p:grpSp>
        <p:cxnSp>
          <p:nvCxnSpPr>
            <p:cNvPr id="23" name="Straight Connector 22"/>
            <p:cNvCxnSpPr/>
            <p:nvPr/>
          </p:nvCxnSpPr>
          <p:spPr>
            <a:xfrm rot="16200000" flipH="1">
              <a:off x="2217480" y="4026438"/>
              <a:ext cx="4711326" cy="2286"/>
            </a:xfrm>
            <a:prstGeom prst="line">
              <a:avLst/>
            </a:prstGeom>
            <a:noFill/>
            <a:ln w="12700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301" y="1708990"/>
            <a:ext cx="3566160" cy="832503"/>
          </a:xfrm>
        </p:spPr>
        <p:txBody>
          <a:bodyPr anchor="ctr" anchorCtr="0">
            <a:noAutofit/>
          </a:bodyPr>
          <a:lstStyle>
            <a:lvl1pPr marL="0" indent="0" algn="ctr">
              <a:spcBef>
                <a:spcPts val="300"/>
              </a:spcBef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301" y="2590801"/>
            <a:ext cx="3566160" cy="348456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45539" y="1708990"/>
            <a:ext cx="3566160" cy="832503"/>
          </a:xfrm>
        </p:spPr>
        <p:txBody>
          <a:bodyPr anchor="ctr" anchorCtr="0">
            <a:noAutofit/>
          </a:bodyPr>
          <a:lstStyle>
            <a:lvl1pPr marL="0" indent="0" algn="ctr">
              <a:spcBef>
                <a:spcPts val="300"/>
              </a:spcBef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45539" y="2590801"/>
            <a:ext cx="3566160" cy="348456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90233-0DD1-4A80-BB1E-9ADC3556DBB6}" type="datetimeFigureOut">
              <a:rPr lang="en-US" smtClean="0"/>
              <a:t>12/15/16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4BAC9-6D41-4691-9299-18EF07EF01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sp>
          <p:nvSpPr>
            <p:cNvPr id="13" name="Rectangle 12"/>
            <p:cNvSpPr/>
            <p:nvPr/>
          </p:nvSpPr>
          <p:spPr>
            <a:xfrm>
              <a:off x="182880" y="173699"/>
              <a:ext cx="8778240" cy="65106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4" name="Group 10"/>
            <p:cNvGrpSpPr/>
            <p:nvPr/>
          </p:nvGrpSpPr>
          <p:grpSpPr>
            <a:xfrm>
              <a:off x="256032" y="237744"/>
              <a:ext cx="8622792" cy="6364224"/>
              <a:chOff x="247157" y="247430"/>
              <a:chExt cx="8622792" cy="6364224"/>
            </a:xfrm>
          </p:grpSpPr>
          <p:sp>
            <p:nvSpPr>
              <p:cNvPr id="15" name="Rectangle 14"/>
              <p:cNvSpPr>
                <a:spLocks/>
              </p:cNvSpPr>
              <p:nvPr/>
            </p:nvSpPr>
            <p:spPr>
              <a:xfrm>
                <a:off x="247157" y="247430"/>
                <a:ext cx="8622792" cy="6364224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16" name="Straight Connector 15"/>
              <p:cNvCxnSpPr/>
              <p:nvPr/>
            </p:nvCxnSpPr>
            <p:spPr>
              <a:xfrm>
                <a:off x="247157" y="6389024"/>
                <a:ext cx="8622792" cy="1588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17" name="Rectangle 16"/>
              <p:cNvSpPr/>
              <p:nvPr/>
            </p:nvSpPr>
            <p:spPr>
              <a:xfrm>
                <a:off x="247157" y="1612392"/>
                <a:ext cx="8622792" cy="64008"/>
              </a:xfrm>
              <a:prstGeom prst="rect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 w="3175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90233-0DD1-4A80-BB1E-9ADC3556DBB6}" type="datetimeFigureOut">
              <a:rPr lang="en-US" smtClean="0"/>
              <a:t>12/15/16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4BAC9-6D41-4691-9299-18EF07EF01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sp>
          <p:nvSpPr>
            <p:cNvPr id="11" name="Rectangle 10"/>
            <p:cNvSpPr/>
            <p:nvPr/>
          </p:nvSpPr>
          <p:spPr>
            <a:xfrm>
              <a:off x="182880" y="173699"/>
              <a:ext cx="8778240" cy="65106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" name="Group 10"/>
            <p:cNvGrpSpPr/>
            <p:nvPr/>
          </p:nvGrpSpPr>
          <p:grpSpPr>
            <a:xfrm>
              <a:off x="256032" y="237744"/>
              <a:ext cx="8622792" cy="6364224"/>
              <a:chOff x="247157" y="247430"/>
              <a:chExt cx="8622792" cy="6364224"/>
            </a:xfrm>
          </p:grpSpPr>
          <p:sp>
            <p:nvSpPr>
              <p:cNvPr id="13" name="Rectangle 12"/>
              <p:cNvSpPr>
                <a:spLocks/>
              </p:cNvSpPr>
              <p:nvPr/>
            </p:nvSpPr>
            <p:spPr>
              <a:xfrm>
                <a:off x="247157" y="247430"/>
                <a:ext cx="8622792" cy="6364224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14" name="Straight Connector 13"/>
              <p:cNvCxnSpPr/>
              <p:nvPr/>
            </p:nvCxnSpPr>
            <p:spPr>
              <a:xfrm>
                <a:off x="247157" y="6389024"/>
                <a:ext cx="8622792" cy="1588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90233-0DD1-4A80-BB1E-9ADC3556DBB6}" type="datetimeFigureOut">
              <a:rPr lang="en-US" smtClean="0"/>
              <a:t>12/15/16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4BAC9-6D41-4691-9299-18EF07EF01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grpSp>
          <p:nvGrpSpPr>
            <p:cNvPr id="16" name="Group 15"/>
            <p:cNvGrpSpPr/>
            <p:nvPr/>
          </p:nvGrpSpPr>
          <p:grpSpPr>
            <a:xfrm>
              <a:off x="182880" y="173699"/>
              <a:ext cx="8778240" cy="6510602"/>
              <a:chOff x="182880" y="173699"/>
              <a:chExt cx="8778240" cy="6510602"/>
            </a:xfrm>
          </p:grpSpPr>
          <p:sp>
            <p:nvSpPr>
              <p:cNvPr id="17" name="Rectangle 16"/>
              <p:cNvSpPr/>
              <p:nvPr/>
            </p:nvSpPr>
            <p:spPr>
              <a:xfrm>
                <a:off x="182880" y="173699"/>
                <a:ext cx="8778240" cy="65106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2700">
                <a:noFill/>
              </a:ln>
              <a:effectLst>
                <a:outerShdw blurRad="63500" sx="101000" sy="101000" algn="ctr" rotWithShape="0">
                  <a:prstClr val="black">
                    <a:alpha val="40000"/>
                  </a:prstClr>
                </a:outerShdw>
              </a:effectLst>
              <a:scene3d>
                <a:camera prst="perspectiveFront" fov="4800000"/>
                <a:lightRig rig="threePt" dir="t"/>
              </a:scene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8" name="Group 10"/>
              <p:cNvGrpSpPr/>
              <p:nvPr/>
            </p:nvGrpSpPr>
            <p:grpSpPr>
              <a:xfrm>
                <a:off x="256032" y="237744"/>
                <a:ext cx="8622792" cy="6364224"/>
                <a:chOff x="247157" y="247430"/>
                <a:chExt cx="8622792" cy="6364224"/>
              </a:xfrm>
            </p:grpSpPr>
            <p:sp>
              <p:nvSpPr>
                <p:cNvPr id="19" name="Rectangle 18"/>
                <p:cNvSpPr>
                  <a:spLocks/>
                </p:cNvSpPr>
                <p:nvPr/>
              </p:nvSpPr>
              <p:spPr>
                <a:xfrm>
                  <a:off x="247157" y="247430"/>
                  <a:ext cx="8622792" cy="6364224"/>
                </a:xfrm>
                <a:prstGeom prst="rect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  <p:cxnSp>
              <p:nvCxnSpPr>
                <p:cNvPr id="20" name="Straight Connector 19"/>
                <p:cNvCxnSpPr/>
                <p:nvPr/>
              </p:nvCxnSpPr>
              <p:spPr>
                <a:xfrm>
                  <a:off x="247157" y="6389024"/>
                  <a:ext cx="8622792" cy="1588"/>
                </a:xfrm>
                <a:prstGeom prst="line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</p:grpSp>
        </p:grpSp>
        <p:sp>
          <p:nvSpPr>
            <p:cNvPr id="33" name="Rectangle 32"/>
            <p:cNvSpPr/>
            <p:nvPr/>
          </p:nvSpPr>
          <p:spPr>
            <a:xfrm rot="5400000">
              <a:off x="801086" y="3274090"/>
              <a:ext cx="6135624" cy="64008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 w="31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225" y="1169892"/>
            <a:ext cx="3008313" cy="9144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28319" y="609600"/>
            <a:ext cx="4114800" cy="5465763"/>
          </a:xfrm>
        </p:spPr>
        <p:txBody>
          <a:bodyPr>
            <a:normAutofit/>
          </a:bodyPr>
          <a:lstStyle>
            <a:lvl1pPr>
              <a:defRPr sz="2400" baseline="0"/>
            </a:lvl1pPr>
            <a:lvl2pPr>
              <a:defRPr sz="2200" baseline="0"/>
            </a:lvl2pPr>
            <a:lvl3pPr>
              <a:defRPr sz="2000" baseline="0"/>
            </a:lvl3pPr>
            <a:lvl4pPr>
              <a:defRPr sz="1800" baseline="0"/>
            </a:lvl4pPr>
            <a:lvl5pPr>
              <a:defRPr sz="1800" baseline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0225" y="2147888"/>
            <a:ext cx="3008313" cy="3262313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lnSpc>
                <a:spcPct val="120000"/>
              </a:lnSpc>
              <a:spcBef>
                <a:spcPts val="600"/>
              </a:spcBef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2000"/>
              </a:spcBef>
              <a:buClr>
                <a:schemeClr val="bg1">
                  <a:lumMod val="75000"/>
                  <a:lumOff val="25000"/>
                </a:schemeClr>
              </a:buClr>
              <a:buFont typeface="Arial" pitchFamily="34" charset="0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90233-0DD1-4A80-BB1E-9ADC3556DBB6}" type="datetimeFigureOut">
              <a:rPr lang="en-US" smtClean="0"/>
              <a:t>12/15/16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4BAC9-6D41-4691-9299-18EF07EF01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00113" y="244158"/>
            <a:ext cx="7345362" cy="13398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0112" y="2133601"/>
            <a:ext cx="7345363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43840" y="6371591"/>
            <a:ext cx="2133600" cy="2593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60000"/>
                    <a:lumOff val="40000"/>
                  </a:schemeClr>
                </a:solidFill>
                <a:latin typeface="Brush Script MT" pitchFamily="66" charset="0"/>
              </a:defRPr>
            </a:lvl1pPr>
          </a:lstStyle>
          <a:p>
            <a:fld id="{7D290233-0DD1-4A80-BB1E-9ADC3556DBB6}" type="datetimeFigureOut">
              <a:rPr lang="en-US" smtClean="0"/>
              <a:t>12/15/16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58840" y="6371591"/>
            <a:ext cx="2895600" cy="2578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algn="r" defTabSz="914400" rtl="0" eaLnBrk="1" latinLnBrk="0" hangingPunct="1">
              <a:defRPr sz="1200" kern="1200">
                <a:solidFill>
                  <a:schemeClr val="bg2">
                    <a:lumMod val="60000"/>
                    <a:lumOff val="40000"/>
                  </a:schemeClr>
                </a:solidFill>
                <a:latin typeface="Brush Script MT" pitchFamily="66" charset="0"/>
                <a:ea typeface="+mn-ea"/>
                <a:cs typeface="+mn-cs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91000" y="6356350"/>
            <a:ext cx="762000" cy="2714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algn="ctr" defTabSz="914400" rtl="0" eaLnBrk="1" latinLnBrk="0" hangingPunct="1">
              <a:defRPr sz="1200" kern="1200">
                <a:solidFill>
                  <a:schemeClr val="bg2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CFE4BAC9-6D41-4691-9299-18EF07EF0177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txStyles>
    <p:titleStyle>
      <a:lvl1pPr algn="ctr" defTabSz="914400" rtl="0" eaLnBrk="1" latinLnBrk="0" hangingPunct="1">
        <a:spcBef>
          <a:spcPct val="0"/>
        </a:spcBef>
        <a:buNone/>
        <a:defRPr sz="48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2000"/>
        </a:spcBef>
        <a:buClr>
          <a:schemeClr val="tx1">
            <a:lumMod val="75000"/>
            <a:lumOff val="25000"/>
          </a:schemeClr>
        </a:buClr>
        <a:buFont typeface="Arial" pitchFamily="34" charset="0"/>
        <a:buChar char="•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79438" indent="-228600" algn="l" defTabSz="914400" rtl="0" eaLnBrk="1" latinLnBrk="0" hangingPunct="1">
        <a:spcBef>
          <a:spcPts val="600"/>
        </a:spcBef>
        <a:buClr>
          <a:schemeClr val="bg2">
            <a:lumMod val="60000"/>
            <a:lumOff val="40000"/>
          </a:schemeClr>
        </a:buClr>
        <a:buFont typeface="Arial" pitchFamily="34" charset="0"/>
        <a:buChar char="•"/>
        <a:defRPr sz="2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8038" indent="-228600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Font typeface="Arial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36638" indent="-228600" algn="l" defTabSz="914400" rtl="0" eaLnBrk="1" latinLnBrk="0" hangingPunct="1">
        <a:spcBef>
          <a:spcPts val="600"/>
        </a:spcBef>
        <a:buClr>
          <a:schemeClr val="bg2">
            <a:lumMod val="60000"/>
            <a:lumOff val="40000"/>
          </a:schemeClr>
        </a:buClr>
        <a:buFont typeface="Arial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265238" indent="-228600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Font typeface="Arial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485900" indent="-228600" algn="l" defTabSz="914400" rtl="0" eaLnBrk="1" latinLnBrk="0" hangingPunct="1">
        <a:spcBef>
          <a:spcPct val="20000"/>
        </a:spcBef>
        <a:buClr>
          <a:schemeClr val="bg2">
            <a:lumMod val="60000"/>
            <a:lumOff val="40000"/>
          </a:schemeClr>
        </a:buClr>
        <a:buFont typeface="Arial" pitchFamily="34" charset="0"/>
        <a:buChar char="•"/>
        <a:defRPr lang="en-US" sz="1800" kern="1200" dirty="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712913" indent="-228600" algn="l" defTabSz="914400" rtl="0" eaLnBrk="1" latinLnBrk="0" hangingPunct="1">
        <a:spcBef>
          <a:spcPct val="20000"/>
        </a:spcBef>
        <a:buClr>
          <a:schemeClr val="tx1">
            <a:lumMod val="75000"/>
            <a:lumOff val="25000"/>
          </a:schemeClr>
        </a:buClr>
        <a:buFont typeface="Arial" pitchFamily="34" charset="0"/>
        <a:buChar char="•"/>
        <a:defRPr lang="en-US" sz="1800" kern="1200" dirty="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947863" indent="-228600" algn="l" defTabSz="914400" rtl="0" eaLnBrk="1" latinLnBrk="0" hangingPunct="1">
        <a:spcBef>
          <a:spcPct val="20000"/>
        </a:spcBef>
        <a:buClr>
          <a:schemeClr val="bg2">
            <a:lumMod val="60000"/>
            <a:lumOff val="40000"/>
          </a:schemeClr>
        </a:buClr>
        <a:buFont typeface="Arial" pitchFamily="34" charset="0"/>
        <a:buChar char="•"/>
        <a:defRPr lang="en-US" sz="1800" kern="1200" dirty="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174875" indent="-228600" algn="l" defTabSz="914400" rtl="0" eaLnBrk="1" latinLnBrk="0" hangingPunct="1">
        <a:spcBef>
          <a:spcPct val="20000"/>
        </a:spcBef>
        <a:buClr>
          <a:schemeClr val="tx1">
            <a:lumMod val="75000"/>
            <a:lumOff val="25000"/>
          </a:schemeClr>
        </a:buClr>
        <a:buFont typeface="Arial" pitchFamily="34" charset="0"/>
        <a:buChar char="•"/>
        <a:defRPr lang="en-US" sz="1800" kern="1200" dirty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subredditrecommender.herokuapp.com/" TargetMode="External"/><Relationship Id="rId3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Subreddit Recommendation Engine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224876"/>
            <a:ext cx="7342188" cy="1752600"/>
          </a:xfrm>
        </p:spPr>
        <p:txBody>
          <a:bodyPr/>
          <a:lstStyle/>
          <a:p>
            <a:r>
              <a:rPr lang="en-US" dirty="0" smtClean="0"/>
              <a:t>Thomas Voreyer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6213" y="3629767"/>
            <a:ext cx="5810005" cy="2695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4289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Reddit </a:t>
            </a:r>
            <a:r>
              <a:rPr lang="en-US" dirty="0" smtClean="0"/>
              <a:t>has </a:t>
            </a:r>
            <a:r>
              <a:rPr lang="en-US" dirty="0"/>
              <a:t>a wealth of information, </a:t>
            </a:r>
            <a:r>
              <a:rPr lang="en-US" dirty="0" smtClean="0"/>
              <a:t>and I decided it </a:t>
            </a:r>
            <a:r>
              <a:rPr lang="en-US" dirty="0"/>
              <a:t>would be </a:t>
            </a:r>
            <a:r>
              <a:rPr lang="en-US" dirty="0" smtClean="0"/>
              <a:t>smart idea </a:t>
            </a:r>
            <a:r>
              <a:rPr lang="en-US" dirty="0"/>
              <a:t>to </a:t>
            </a:r>
            <a:r>
              <a:rPr lang="en-US" dirty="0" smtClean="0"/>
              <a:t>use it</a:t>
            </a:r>
          </a:p>
          <a:p>
            <a:r>
              <a:rPr lang="en-US" dirty="0" smtClean="0"/>
              <a:t>I looked at the possible data and thought about identifying how users differ in preference and personality</a:t>
            </a:r>
          </a:p>
          <a:p>
            <a:r>
              <a:rPr lang="en-US" dirty="0" smtClean="0"/>
              <a:t>From there, I determined that user personality could be inferred from subreddit personality</a:t>
            </a:r>
          </a:p>
          <a:p>
            <a:r>
              <a:rPr lang="en-US" dirty="0" smtClean="0"/>
              <a:t>So, I made it my primary objective to infer a subreddit personality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30278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Started the project with the Top 100 posts of the past year for the Top 100 Subreddits</a:t>
            </a:r>
          </a:p>
          <a:p>
            <a:pPr lvl="1">
              <a:buClrTx/>
            </a:pPr>
            <a:r>
              <a:rPr lang="en-US" dirty="0" smtClean="0"/>
              <a:t>Expanded this number to the top 250 Subreddits</a:t>
            </a:r>
          </a:p>
          <a:p>
            <a:pPr lvl="1">
              <a:buClrTx/>
            </a:pPr>
            <a:r>
              <a:rPr lang="en-US" dirty="0" smtClean="0"/>
              <a:t>(25,000 Posts)</a:t>
            </a:r>
          </a:p>
          <a:p>
            <a:r>
              <a:rPr lang="en-US" dirty="0" smtClean="0"/>
              <a:t>Information Gathered:</a:t>
            </a:r>
          </a:p>
          <a:p>
            <a:pPr lvl="1">
              <a:buClrTx/>
            </a:pPr>
            <a:r>
              <a:rPr lang="en-US" dirty="0" smtClean="0"/>
              <a:t>Post Name</a:t>
            </a:r>
          </a:p>
          <a:p>
            <a:pPr lvl="1">
              <a:buClrTx/>
            </a:pPr>
            <a:r>
              <a:rPr lang="en-US" dirty="0" smtClean="0"/>
              <a:t>Post Link Type (.com, .html, .</a:t>
            </a:r>
            <a:r>
              <a:rPr lang="en-US" dirty="0" err="1" smtClean="0"/>
              <a:t>png</a:t>
            </a:r>
            <a:r>
              <a:rPr lang="en-US" dirty="0" smtClean="0"/>
              <a:t>, .gif, </a:t>
            </a:r>
            <a:r>
              <a:rPr lang="is-IS" dirty="0" smtClean="0"/>
              <a:t>…)</a:t>
            </a:r>
          </a:p>
          <a:p>
            <a:pPr lvl="1">
              <a:buClrTx/>
            </a:pPr>
            <a:r>
              <a:rPr lang="is-IS" dirty="0" smtClean="0"/>
              <a:t>All associated comments</a:t>
            </a:r>
          </a:p>
          <a:p>
            <a:pPr lvl="1">
              <a:buClrTx/>
            </a:pPr>
            <a:r>
              <a:rPr lang="is-IS" dirty="0" smtClean="0"/>
              <a:t>Post score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53246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Inferring Personality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I generated word lists corresponding to personality traits and ideologies</a:t>
            </a:r>
          </a:p>
          <a:p>
            <a:r>
              <a:rPr lang="en-US" dirty="0" smtClean="0"/>
              <a:t>I would go through the comments of each subreddit to determine which word lists were most present</a:t>
            </a:r>
          </a:p>
          <a:p>
            <a:r>
              <a:rPr lang="en-US" dirty="0" smtClean="0"/>
              <a:t>I would infer personality based upon the relative occurrences of these word lists</a:t>
            </a:r>
          </a:p>
          <a:p>
            <a:r>
              <a:rPr lang="en-US" dirty="0" smtClean="0"/>
              <a:t>I would also infer personality from what format the post was (com, gif, html, </a:t>
            </a:r>
            <a:r>
              <a:rPr lang="is-IS" dirty="0" smtClean="0"/>
              <a:t>…)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15560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My Creation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Based upon what subreddits a user likes, I can tell them what subreddits are a good match for them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3091" y="3324964"/>
            <a:ext cx="6557818" cy="3035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4844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Some of the Predicted Groups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0113" y="3184865"/>
            <a:ext cx="1956367" cy="311746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00112" y="1984538"/>
            <a:ext cx="4526251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 smtClean="0"/>
              <a:t>I can also create groupings of similar subreddits to ‘map out’ the different categories</a:t>
            </a:r>
            <a:endParaRPr lang="en-US" sz="24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2699" y="1978922"/>
            <a:ext cx="1572684" cy="4323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72725" y="3184866"/>
            <a:ext cx="1676206" cy="3117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34879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Let’s Do Some Predictions</a:t>
            </a:r>
            <a:endParaRPr lang="en-US" dirty="0"/>
          </a:p>
        </p:txBody>
      </p:sp>
      <p:pic>
        <p:nvPicPr>
          <p:cNvPr id="4" name="Picture 3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531" y="1740221"/>
            <a:ext cx="8802736" cy="4951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3065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0112" y="2133601"/>
            <a:ext cx="7570597" cy="393192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We now have a working recommendation engine, all thanks to data science</a:t>
            </a:r>
          </a:p>
          <a:p>
            <a:r>
              <a:rPr lang="en-US" dirty="0" smtClean="0"/>
              <a:t>It is important to remember though that data science isn’t just putting random things into a blender and getting out something amazing</a:t>
            </a:r>
          </a:p>
          <a:p>
            <a:r>
              <a:rPr lang="en-US" dirty="0" smtClean="0"/>
              <a:t>Data science is </a:t>
            </a:r>
          </a:p>
          <a:p>
            <a:pPr marL="808038" lvl="1" indent="-457200">
              <a:buClrTx/>
              <a:buFont typeface="+mj-lt"/>
              <a:buAutoNum type="arabicPeriod"/>
            </a:pPr>
            <a:r>
              <a:rPr lang="en-US" dirty="0" smtClean="0"/>
              <a:t>Focused on understanding the data </a:t>
            </a:r>
          </a:p>
          <a:p>
            <a:pPr marL="808038" lvl="1" indent="-457200">
              <a:buClrTx/>
              <a:buFont typeface="+mj-lt"/>
              <a:buAutoNum type="arabicPeriod"/>
            </a:pPr>
            <a:r>
              <a:rPr lang="en-US" dirty="0"/>
              <a:t>I</a:t>
            </a:r>
            <a:r>
              <a:rPr lang="en-US" dirty="0" smtClean="0"/>
              <a:t>n order create the appropriate model</a:t>
            </a:r>
          </a:p>
          <a:p>
            <a:pPr marL="808038" lvl="1" indent="-457200">
              <a:buClrTx/>
              <a:buFont typeface="+mj-lt"/>
              <a:buAutoNum type="arabicPeriod"/>
            </a:pPr>
            <a:r>
              <a:rPr lang="en-US" dirty="0" smtClean="0"/>
              <a:t>So we can create meaningful results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14328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0113" y="2262719"/>
            <a:ext cx="7345362" cy="1339850"/>
          </a:xfrm>
        </p:spPr>
        <p:txBody>
          <a:bodyPr>
            <a:normAutofit/>
          </a:bodyPr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3037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Relationship Id="rId3" Type="http://schemas.openxmlformats.org/officeDocument/2006/relationships/image" Target="../media/image3.jpeg"/></Relationships>
</file>

<file path=ppt/theme/theme1.xml><?xml version="1.0" encoding="utf-8"?>
<a:theme xmlns:a="http://schemas.openxmlformats.org/drawingml/2006/main" name="Capital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Capital">
      <a:majorFont>
        <a:latin typeface="Calisto MT"/>
        <a:ea typeface=""/>
        <a:cs typeface=""/>
        <a:font script="Jpan" typeface="ＭＳ 明朝"/>
        <a:font script="Hans" typeface="宋体"/>
        <a:font script="Hant" typeface="新細明體"/>
      </a:majorFont>
      <a:minorFont>
        <a:latin typeface="Calisto MT"/>
        <a:ea typeface=""/>
        <a:cs typeface=""/>
        <a:font script="Jpan" typeface="ＭＳ 明朝"/>
        <a:font script="Hans" typeface="宋体"/>
        <a:font script="Hant" typeface="新細明體"/>
      </a:minorFont>
    </a:fontScheme>
    <a:fmtScheme name="Capital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atMod val="150000"/>
                <a:lumMod val="50000"/>
              </a:schemeClr>
              <a:schemeClr val="phClr">
                <a:satMod val="300000"/>
                <a:lumMod val="125000"/>
              </a:schemeClr>
            </a:duotone>
          </a:blip>
          <a:tile tx="0" ty="0" sx="100000" sy="10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satMod val="135000"/>
                <a:lumMod val="80000"/>
              </a:schemeClr>
              <a:schemeClr val="phClr">
                <a:satMod val="250000"/>
                <a:lumMod val="150000"/>
              </a:schemeClr>
            </a:duotone>
          </a:blip>
          <a:stretch/>
        </a:blip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31750" cap="flat" cmpd="sng" algn="ctr">
          <a:solidFill>
            <a:schemeClr val="phClr">
              <a:shade val="90000"/>
            </a:schemeClr>
          </a:solidFill>
          <a:prstDash val="solid"/>
        </a:ln>
        <a:ln w="44450" cap="flat" cmpd="sng" algn="ctr">
          <a:solidFill>
            <a:schemeClr val="phClr">
              <a:shade val="85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sx="101000" sy="101000" algn="ctr" rotWithShape="0">
              <a:srgbClr val="000000">
                <a:alpha val="40000"/>
              </a:srgbClr>
            </a:outerShdw>
          </a:effectLst>
          <a:scene3d>
            <a:camera prst="perspectiveFront" fov="3000000"/>
            <a:lightRig rig="threePt" dir="tl"/>
          </a:scene3d>
          <a:sp3d>
            <a:bevelT w="0" h="0"/>
          </a:sp3d>
        </a:effectStyle>
        <a:effectStyle>
          <a:effectLst>
            <a:innerShdw blurRad="190500">
              <a:srgbClr val="000000">
                <a:alpha val="50000"/>
              </a:srgbClr>
            </a:innerShdw>
          </a:effectLst>
          <a:scene3d>
            <a:camera prst="perspectiveFront" fov="4800000"/>
            <a:lightRig rig="twoPt" dir="t">
              <a:rot lat="0" lon="0" rev="4800000"/>
            </a:lightRig>
          </a:scene3d>
          <a:sp3d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3">
            <a:duotone>
              <a:schemeClr val="phClr">
                <a:satMod val="150000"/>
                <a:lumMod val="50000"/>
              </a:schemeClr>
              <a:schemeClr val="phClr">
                <a:satMod val="400000"/>
                <a:lumMod val="16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Capital.thmx</Template>
  <TotalTime>243</TotalTime>
  <Words>295</Words>
  <Application>Microsoft Macintosh PowerPoint</Application>
  <PresentationFormat>On-screen Show (4:3)</PresentationFormat>
  <Paragraphs>34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Capital</vt:lpstr>
      <vt:lpstr>Subreddit Recommendation Engine</vt:lpstr>
      <vt:lpstr>The Project</vt:lpstr>
      <vt:lpstr>The Data</vt:lpstr>
      <vt:lpstr>Inferring Personality</vt:lpstr>
      <vt:lpstr>My Creation</vt:lpstr>
      <vt:lpstr>Some of the Predicted Groups</vt:lpstr>
      <vt:lpstr>Let’s Do Some Predictions</vt:lpstr>
      <vt:lpstr>Conclusion</vt:lpstr>
      <vt:lpstr>Questions?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Subreddit Recommendation Engine</dc:title>
  <dc:creator>Thomas Voreyer</dc:creator>
  <cp:lastModifiedBy>Thomas Voreyer</cp:lastModifiedBy>
  <cp:revision>86</cp:revision>
  <dcterms:created xsi:type="dcterms:W3CDTF">2016-12-13T12:30:32Z</dcterms:created>
  <dcterms:modified xsi:type="dcterms:W3CDTF">2016-12-15T17:28:32Z</dcterms:modified>
</cp:coreProperties>
</file>

<file path=docProps/thumbnail.jpeg>
</file>